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24384000" cy="13716000"/>
  <p:notesSz cx="6858000" cy="9144000"/>
  <p:embeddedFontLst>
    <p:embeddedFont>
      <p:font typeface="Helvetica Neue" panose="020B0604020202020204" charset="0"/>
      <p:regular r:id="rId5"/>
      <p:bold r:id="rId6"/>
      <p:italic r:id="rId7"/>
      <p:boldItalic r:id="rId8"/>
    </p:embeddedFont>
    <p:embeddedFont>
      <p:font typeface="Impact" panose="020B0806030902050204" pitchFamily="34" charset="0"/>
      <p:regular r:id="rId9"/>
    </p:embeddedFont>
    <p:embeddedFont>
      <p:font typeface="Raleway" pitchFamily="2" charset="0"/>
      <p:regular r:id="rId10"/>
      <p:bold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" roundtripDataSignature="AMtx7miBNsSPfgnOfl8PFR0CD6orfC4d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30" d="100"/>
          <a:sy n="30" d="100"/>
        </p:scale>
        <p:origin x="115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customschemas.google.com/relationships/presentationmetadata" Target="metadata"/><Relationship Id="rId10" Type="http://schemas.openxmlformats.org/officeDocument/2006/relationships/font" Target="fonts/font6.fntdata"/><Relationship Id="rId19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viñetas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body" idx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title"/>
          </p:nvPr>
        </p:nvSpPr>
        <p:spPr>
          <a:xfrm>
            <a:off x="1206500" y="635000"/>
            <a:ext cx="21971000" cy="16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sldNum" idx="1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>
            <a:spLocks noGrp="1"/>
          </p:cNvSpPr>
          <p:nvPr>
            <p:ph type="body" idx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/>
            </a:lvl1pPr>
            <a:lvl2pPr marL="914400" lvl="1" indent="-228600" algn="l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/>
            </a:lvl2pPr>
            <a:lvl3pPr marL="1371600" lvl="2" indent="-228600" algn="l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/>
            </a:lvl3pPr>
            <a:lvl4pPr marL="1828800" lvl="3" indent="-228600" algn="l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/>
            </a:lvl4pPr>
            <a:lvl5pPr marL="2286000" lvl="4" indent="-228600" algn="l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52575F"/>
              </a:buClr>
              <a:buSzPts val="5000"/>
              <a:buFont typeface="Arial"/>
              <a:buNone/>
              <a:defRPr sz="5000"/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1206500" y="635000"/>
            <a:ext cx="21971000" cy="16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claración">
  <p:cSld name="Declaración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body" idx="1"/>
          </p:nvPr>
        </p:nvSpPr>
        <p:spPr>
          <a:xfrm>
            <a:off x="1206500" y="4191000"/>
            <a:ext cx="21971000" cy="40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2000"/>
              <a:buFont typeface="Arial"/>
              <a:buNone/>
              <a:defRPr sz="120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2000"/>
              <a:buFont typeface="Arial"/>
              <a:buNone/>
              <a:defRPr sz="120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2000"/>
              <a:buFont typeface="Arial"/>
              <a:buNone/>
              <a:defRPr sz="120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2000"/>
              <a:buFont typeface="Arial"/>
              <a:buNone/>
              <a:defRPr sz="120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2000"/>
              <a:buFont typeface="Arial"/>
              <a:buNone/>
              <a:defRPr sz="12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sldNum" idx="1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to (grande)">
  <p:cSld name="Dato (grande)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>
            <a:spLocks noGrp="1"/>
          </p:cNvSpPr>
          <p:nvPr>
            <p:ph type="body" idx="1"/>
          </p:nvPr>
        </p:nvSpPr>
        <p:spPr>
          <a:xfrm>
            <a:off x="1206500" y="1206500"/>
            <a:ext cx="21971000" cy="73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35000"/>
              <a:buFont typeface="Arial"/>
              <a:buNone/>
              <a:defRPr sz="350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35000"/>
              <a:buFont typeface="Arial"/>
              <a:buNone/>
              <a:defRPr sz="350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35000"/>
              <a:buFont typeface="Arial"/>
              <a:buNone/>
              <a:defRPr sz="350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35000"/>
              <a:buFont typeface="Arial"/>
              <a:buNone/>
              <a:defRPr sz="350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35000"/>
              <a:buFont typeface="Arial"/>
              <a:buNone/>
              <a:defRPr sz="35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body" idx="2"/>
          </p:nvPr>
        </p:nvSpPr>
        <p:spPr>
          <a:xfrm>
            <a:off x="1206500" y="8128000"/>
            <a:ext cx="21971000" cy="10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sldNum" idx="1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">
  <p:cSld name="Cita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7"/>
          <p:cNvSpPr txBox="1">
            <a:spLocks noGrp="1"/>
          </p:cNvSpPr>
          <p:nvPr>
            <p:ph type="body" idx="1"/>
          </p:nvPr>
        </p:nvSpPr>
        <p:spPr>
          <a:xfrm>
            <a:off x="5461000" y="9563100"/>
            <a:ext cx="13728700" cy="6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body" idx="2"/>
          </p:nvPr>
        </p:nvSpPr>
        <p:spPr>
          <a:xfrm>
            <a:off x="5194300" y="4165600"/>
            <a:ext cx="13995400" cy="4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9300"/>
              <a:buFont typeface="Arial"/>
              <a:buNone/>
              <a:defRPr sz="93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9300"/>
              <a:buFont typeface="Arial"/>
              <a:buNone/>
              <a:defRPr sz="93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9300"/>
              <a:buFont typeface="Arial"/>
              <a:buNone/>
              <a:defRPr sz="93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9300"/>
              <a:buFont typeface="Arial"/>
              <a:buNone/>
              <a:defRPr sz="93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9300"/>
              <a:buFont typeface="Arial"/>
              <a:buNone/>
              <a:defRPr sz="93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fotos">
  <p:cSld name="3 foto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>
            <a:spLocks noGrp="1"/>
          </p:cNvSpPr>
          <p:nvPr>
            <p:ph type="pic" idx="2"/>
          </p:nvPr>
        </p:nvSpPr>
        <p:spPr>
          <a:xfrm>
            <a:off x="1257300" y="3213100"/>
            <a:ext cx="7289800" cy="7289800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18"/>
          <p:cNvSpPr>
            <a:spLocks noGrp="1"/>
          </p:cNvSpPr>
          <p:nvPr>
            <p:ph type="pic" idx="3"/>
          </p:nvPr>
        </p:nvSpPr>
        <p:spPr>
          <a:xfrm>
            <a:off x="7353300" y="3632200"/>
            <a:ext cx="9677400" cy="64516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8"/>
          <p:cNvSpPr>
            <a:spLocks noGrp="1"/>
          </p:cNvSpPr>
          <p:nvPr>
            <p:ph type="pic" idx="4"/>
          </p:nvPr>
        </p:nvSpPr>
        <p:spPr>
          <a:xfrm>
            <a:off x="14621933" y="3632200"/>
            <a:ext cx="9677401" cy="6457250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to">
  <p:cSld name="Foto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>
            <a:spLocks noGrp="1"/>
          </p:cNvSpPr>
          <p:nvPr>
            <p:ph type="pic" idx="2"/>
          </p:nvPr>
        </p:nvSpPr>
        <p:spPr>
          <a:xfrm>
            <a:off x="0" y="-1270000"/>
            <a:ext cx="24384000" cy="16256000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19"/>
          <p:cNvSpPr txBox="1">
            <a:spLocks noGrp="1"/>
          </p:cNvSpPr>
          <p:nvPr>
            <p:ph type="sldNum" idx="1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">
  <p:cSld name="Sección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2"/>
          <p:cNvSpPr txBox="1">
            <a:spLocks noGrp="1"/>
          </p:cNvSpPr>
          <p:nvPr>
            <p:ph type="title"/>
          </p:nvPr>
        </p:nvSpPr>
        <p:spPr>
          <a:xfrm>
            <a:off x="1206496" y="39116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2000"/>
              <a:buFont typeface="Arial"/>
              <a:buNone/>
              <a:defRPr sz="12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sldNum" idx="1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body" idx="1"/>
          </p:nvPr>
        </p:nvSpPr>
        <p:spPr>
          <a:xfrm>
            <a:off x="1206500" y="12268950"/>
            <a:ext cx="21971000" cy="660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3300"/>
              <a:buFont typeface="Arial"/>
              <a:buNone/>
              <a:defRPr sz="33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2"/>
          </p:nvPr>
        </p:nvSpPr>
        <p:spPr>
          <a:xfrm>
            <a:off x="1206500" y="7353300"/>
            <a:ext cx="21971000" cy="2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1206500" y="26162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2000"/>
              <a:buFont typeface="Arial"/>
              <a:buNone/>
              <a:defRPr sz="12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foto">
  <p:cSld name="Título y foto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>
            <a:spLocks noGrp="1"/>
          </p:cNvSpPr>
          <p:nvPr>
            <p:ph type="pic" idx="2"/>
          </p:nvPr>
        </p:nvSpPr>
        <p:spPr>
          <a:xfrm>
            <a:off x="0" y="-5397500"/>
            <a:ext cx="27190700" cy="20393025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1206500" y="12268200"/>
            <a:ext cx="21971000" cy="6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3300"/>
              <a:buFont typeface="Arial"/>
              <a:buNone/>
              <a:defRPr sz="33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3"/>
          </p:nvPr>
        </p:nvSpPr>
        <p:spPr>
          <a:xfrm>
            <a:off x="1206500" y="7353300"/>
            <a:ext cx="21971000" cy="20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206500" y="26162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2000"/>
              <a:buFont typeface="Arial"/>
              <a:buNone/>
              <a:defRPr sz="12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foto alternativa">
  <p:cSld name="Título y foto alternativa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>
            <a:spLocks noGrp="1"/>
          </p:cNvSpPr>
          <p:nvPr>
            <p:ph type="pic" idx="2"/>
          </p:nvPr>
        </p:nvSpPr>
        <p:spPr>
          <a:xfrm>
            <a:off x="11569700" y="0"/>
            <a:ext cx="13716000" cy="13716000"/>
          </a:xfrm>
          <a:prstGeom prst="rect">
            <a:avLst/>
          </a:prstGeom>
          <a:noFill/>
          <a:ln>
            <a:noFill/>
          </a:ln>
        </p:spPr>
      </p:sp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1206500" y="13335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1206500" y="7150100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ñetas">
  <p:cSld name="Viñeta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viñetas y foto">
  <p:cSld name="Título, viñetas y foto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>
            <a:spLocks noGrp="1"/>
          </p:cNvSpPr>
          <p:nvPr>
            <p:ph type="pic" idx="2"/>
          </p:nvPr>
        </p:nvSpPr>
        <p:spPr>
          <a:xfrm>
            <a:off x="12382500" y="-1206500"/>
            <a:ext cx="12103100" cy="16140313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1206500" y="2324100"/>
            <a:ext cx="9779000" cy="10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1206500" y="635000"/>
            <a:ext cx="9779000" cy="16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3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viñetas, y video pequeño">
  <p:cSld name="Título, viñetas, y video pequeño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1206500" y="635000"/>
            <a:ext cx="21971000" cy="16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viñetas, y video grande">
  <p:cSld name="Título, viñetas, y video gran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1206500" y="2324100"/>
            <a:ext cx="9779000" cy="10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5500"/>
              <a:buFont typeface="Arial"/>
              <a:buNone/>
              <a:defRPr sz="55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1206500" y="635000"/>
            <a:ext cx="9779000" cy="16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1206500" y="635000"/>
            <a:ext cx="21971000" cy="16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0000"/>
              <a:buFont typeface="Arial"/>
              <a:buNone/>
              <a:defRPr sz="10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0000"/>
              <a:buFont typeface="Arial"/>
              <a:buNone/>
              <a:defRPr sz="10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0000"/>
              <a:buFont typeface="Arial"/>
              <a:buNone/>
              <a:defRPr sz="10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0000"/>
              <a:buFont typeface="Arial"/>
              <a:buNone/>
              <a:defRPr sz="10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0000"/>
              <a:buFont typeface="Arial"/>
              <a:buNone/>
              <a:defRPr sz="10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0000"/>
              <a:buFont typeface="Arial"/>
              <a:buNone/>
              <a:defRPr sz="10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0000"/>
              <a:buFont typeface="Arial"/>
              <a:buNone/>
              <a:defRPr sz="10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0000"/>
              <a:buFont typeface="Arial"/>
              <a:buNone/>
              <a:defRPr sz="10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0000"/>
              <a:buFont typeface="Arial"/>
              <a:buNone/>
              <a:defRPr sz="10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482600" algn="l" rtl="0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82600" algn="l" rtl="0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82600" algn="l" rtl="0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82600" algn="l" rtl="0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82600" algn="l" rtl="0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82600" algn="l" rtl="0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82600" algn="l" rtl="0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82600" algn="l" rtl="0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82600" algn="l" rtl="0">
              <a:lnSpc>
                <a:spcPct val="100000"/>
              </a:lnSpc>
              <a:spcBef>
                <a:spcPts val="4700"/>
              </a:spcBef>
              <a:spcAft>
                <a:spcPts val="0"/>
              </a:spcAft>
              <a:buClr>
                <a:srgbClr val="52575F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257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" descr="Plantilla PPT_Proyecto Alpha-0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4649" y="0"/>
            <a:ext cx="24473417" cy="13716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" descr="Plantilla PPT_Proyecto Alpha-0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01580" y="12671751"/>
            <a:ext cx="1995949" cy="19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" descr="Plantilla PPT_Proyecto Alpha-09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18884" y="12812223"/>
            <a:ext cx="2801516" cy="1130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 descr="Plantilla PPT_Proyecto Alpha-04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899466" y="-254000"/>
            <a:ext cx="2801516" cy="1130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 descr="Plantilla PPT_Proyecto Alpha-07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5010016"/>
            <a:ext cx="685934" cy="685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 descr="Plantilla PPT_Proyecto Alpha-11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10807700"/>
            <a:ext cx="2677483" cy="290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 descr="Plantilla PPT_Proyecto Alpha-14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3698066" y="2641533"/>
            <a:ext cx="685934" cy="685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 descr="Plantilla PPT_Proyecto Alpha-11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706518" y="0"/>
            <a:ext cx="2677483" cy="29083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9870624" y="5637040"/>
            <a:ext cx="4642752" cy="1764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498E"/>
              </a:buClr>
              <a:buSzPts val="12000"/>
              <a:buFont typeface="Raleway"/>
              <a:buNone/>
            </a:pPr>
            <a:r>
              <a:rPr lang="en-US" sz="12000" b="1" i="0" u="none" strike="noStrike" cap="none" dirty="0" err="1">
                <a:solidFill>
                  <a:srgbClr val="9B232F"/>
                </a:solidFill>
                <a:latin typeface="Raleway"/>
                <a:ea typeface="Raleway"/>
                <a:cs typeface="Raleway"/>
                <a:sym typeface="Raleway"/>
              </a:rPr>
              <a:t>Título</a:t>
            </a:r>
            <a:endParaRPr sz="1400" b="0" i="0" u="none" strike="noStrike" cap="none" dirty="0">
              <a:solidFill>
                <a:srgbClr val="9B232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3371230" y="-226700"/>
            <a:ext cx="685935" cy="685935"/>
          </a:xfrm>
          <a:prstGeom prst="rect">
            <a:avLst/>
          </a:prstGeom>
          <a:solidFill>
            <a:srgbClr val="9B23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/>
          <p:nvPr/>
        </p:nvSpPr>
        <p:spPr>
          <a:xfrm>
            <a:off x="-44768" y="5833398"/>
            <a:ext cx="685935" cy="685935"/>
          </a:xfrm>
          <a:prstGeom prst="rect">
            <a:avLst/>
          </a:prstGeom>
          <a:solidFill>
            <a:srgbClr val="9B23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3832296" y="2417838"/>
            <a:ext cx="16719407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BFBFBF"/>
                </a:solidFill>
                <a:latin typeface="Impact"/>
                <a:ea typeface="Impact"/>
                <a:cs typeface="Impact"/>
                <a:sym typeface="Impact"/>
              </a:rPr>
              <a:t>IV CONGRESO 202</a:t>
            </a:r>
            <a:r>
              <a:rPr lang="en-US" sz="3200" dirty="0">
                <a:solidFill>
                  <a:srgbClr val="BFBFBF"/>
                </a:solidFill>
                <a:latin typeface="Impact"/>
                <a:ea typeface="Impact"/>
                <a:cs typeface="Impact"/>
                <a:sym typeface="Impact"/>
              </a:rPr>
              <a:t>6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BFBFBF"/>
                </a:solidFill>
                <a:latin typeface="Impact"/>
                <a:ea typeface="Impact"/>
                <a:cs typeface="Impact"/>
                <a:sym typeface="Impact"/>
              </a:rPr>
              <a:t>Del aula al </a:t>
            </a:r>
            <a:r>
              <a:rPr lang="en-US" sz="3200" b="0" i="0" u="none" strike="noStrike" cap="none" dirty="0" err="1">
                <a:solidFill>
                  <a:srgbClr val="BFBFBF"/>
                </a:solidFill>
                <a:latin typeface="Impact"/>
                <a:ea typeface="Impact"/>
                <a:cs typeface="Impact"/>
                <a:sym typeface="Impact"/>
              </a:rPr>
              <a:t>continente</a:t>
            </a:r>
            <a:r>
              <a:rPr lang="en-US" sz="3200" b="0" i="0" u="none" strike="noStrike" cap="none" dirty="0">
                <a:solidFill>
                  <a:srgbClr val="BFBFBF"/>
                </a:solidFill>
                <a:latin typeface="Impact"/>
                <a:ea typeface="Impact"/>
                <a:cs typeface="Impact"/>
                <a:sym typeface="Impact"/>
              </a:rPr>
              <a:t>: </a:t>
            </a:r>
            <a:r>
              <a:rPr lang="en-US" sz="3200" b="0" i="0" u="none" strike="noStrike" cap="none" dirty="0" err="1">
                <a:solidFill>
                  <a:srgbClr val="BFBFBF"/>
                </a:solidFill>
                <a:latin typeface="Impact"/>
                <a:ea typeface="Impact"/>
                <a:cs typeface="Impact"/>
                <a:sym typeface="Impact"/>
              </a:rPr>
              <a:t>Investigación</a:t>
            </a:r>
            <a:r>
              <a:rPr lang="en-US" sz="3200" b="0" i="0" u="none" strike="noStrike" cap="none" dirty="0">
                <a:solidFill>
                  <a:srgbClr val="BFBFBF"/>
                </a:solidFill>
                <a:latin typeface="Impact"/>
                <a:ea typeface="Impact"/>
                <a:cs typeface="Impact"/>
                <a:sym typeface="Impact"/>
              </a:rPr>
              <a:t> </a:t>
            </a:r>
            <a:r>
              <a:rPr lang="en-US" sz="3200" b="0" i="0" u="none" strike="noStrike" cap="none" dirty="0" err="1">
                <a:solidFill>
                  <a:srgbClr val="BFBFBF"/>
                </a:solidFill>
                <a:latin typeface="Impact"/>
                <a:ea typeface="Impact"/>
                <a:cs typeface="Impact"/>
                <a:sym typeface="Impact"/>
              </a:rPr>
              <a:t>que</a:t>
            </a:r>
            <a:r>
              <a:rPr lang="en-US" sz="3200" b="0" i="0" u="none" strike="noStrike" cap="none" dirty="0">
                <a:solidFill>
                  <a:srgbClr val="BFBFBF"/>
                </a:solidFill>
                <a:latin typeface="Impact"/>
                <a:ea typeface="Impact"/>
                <a:cs typeface="Impact"/>
                <a:sym typeface="Impact"/>
              </a:rPr>
              <a:t> </a:t>
            </a:r>
            <a:r>
              <a:rPr lang="en-US" sz="3200" b="0" i="0" u="none" strike="noStrike" cap="none" dirty="0" err="1">
                <a:solidFill>
                  <a:srgbClr val="BFBFBF"/>
                </a:solidFill>
                <a:latin typeface="Impact"/>
                <a:ea typeface="Impact"/>
                <a:cs typeface="Impact"/>
                <a:sym typeface="Impact"/>
              </a:rPr>
              <a:t>conecta</a:t>
            </a:r>
            <a:r>
              <a:rPr lang="en-US" sz="3200" b="0" i="0" u="none" strike="noStrike" cap="none" dirty="0">
                <a:solidFill>
                  <a:srgbClr val="BFBFBF"/>
                </a:solidFill>
                <a:latin typeface="Impact"/>
                <a:ea typeface="Impact"/>
                <a:cs typeface="Impact"/>
                <a:sym typeface="Impact"/>
              </a:rPr>
              <a:t> y </a:t>
            </a:r>
            <a:r>
              <a:rPr lang="en-US" sz="3200" b="0" i="0" u="none" strike="noStrike" cap="none" dirty="0" err="1">
                <a:solidFill>
                  <a:srgbClr val="BFBFBF"/>
                </a:solidFill>
                <a:latin typeface="Impact"/>
                <a:ea typeface="Impact"/>
                <a:cs typeface="Impact"/>
                <a:sym typeface="Impact"/>
              </a:rPr>
              <a:t>transforma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C9BF1CC-0B79-047B-8406-7D54096B67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37171" y="311239"/>
            <a:ext cx="5073457" cy="19873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" descr="Plantilla PPT_Proyecto Alpha-0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4709" y="0"/>
            <a:ext cx="24473418" cy="13716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 descr="Plantilla PPT_Proyecto Alpha-1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706517" y="0"/>
            <a:ext cx="2677483" cy="290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 descr="Plantilla PPT_Proyecto Alpha-0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89500" y="12570283"/>
            <a:ext cx="2097418" cy="2097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 descr="Plantilla PPT_Proyecto Alpha-0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60284" y="12812223"/>
            <a:ext cx="2801516" cy="1130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 descr="Plantilla PPT_Proyecto Alpha-04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502466" y="-254001"/>
            <a:ext cx="2801516" cy="113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" descr="Plantilla PPT_Proyecto Alpha-07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5010016"/>
            <a:ext cx="685934" cy="685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 descr="Plantilla PPT_Proyecto Alpha-1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0807700"/>
            <a:ext cx="2677483" cy="29083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"/>
          <p:cNvSpPr/>
          <p:nvPr/>
        </p:nvSpPr>
        <p:spPr>
          <a:xfrm>
            <a:off x="-44709" y="5726686"/>
            <a:ext cx="685935" cy="685935"/>
          </a:xfrm>
          <a:prstGeom prst="rect">
            <a:avLst/>
          </a:prstGeom>
          <a:solidFill>
            <a:srgbClr val="9B23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4544041" y="13045351"/>
            <a:ext cx="685935" cy="685935"/>
          </a:xfrm>
          <a:prstGeom prst="rect">
            <a:avLst/>
          </a:prstGeom>
          <a:solidFill>
            <a:srgbClr val="9B23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"/>
          <p:cNvSpPr/>
          <p:nvPr/>
        </p:nvSpPr>
        <p:spPr>
          <a:xfrm>
            <a:off x="23698065" y="11821"/>
            <a:ext cx="685935" cy="685935"/>
          </a:xfrm>
          <a:prstGeom prst="rect">
            <a:avLst/>
          </a:prstGeom>
          <a:solidFill>
            <a:srgbClr val="9B23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"/>
          <p:cNvSpPr txBox="1">
            <a:spLocks noGrp="1"/>
          </p:cNvSpPr>
          <p:nvPr>
            <p:ph type="title"/>
          </p:nvPr>
        </p:nvSpPr>
        <p:spPr>
          <a:xfrm>
            <a:off x="18072847" y="12488513"/>
            <a:ext cx="6306776" cy="113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75F"/>
              </a:buClr>
              <a:buSzPts val="12000"/>
              <a:buFont typeface="Arial"/>
              <a:buNone/>
            </a:pPr>
            <a:r>
              <a:rPr lang="en-US" sz="3200" b="0" i="0" u="none" strike="noStrike" cap="none">
                <a:solidFill>
                  <a:srgbClr val="BFBFBF"/>
                </a:solidFill>
                <a:latin typeface="Impact"/>
                <a:ea typeface="Impact"/>
                <a:cs typeface="Impact"/>
                <a:sym typeface="Impact"/>
              </a:rPr>
              <a:t>Del aula al continente: Investigación que conecta y transforma</a:t>
            </a:r>
            <a:endParaRPr sz="80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181D762-3A3B-647D-B6F4-168F14CF70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6520" y="189792"/>
            <a:ext cx="4100822" cy="160635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38_MinimalistLight">
  <a:themeElements>
    <a:clrScheme name="38_MinimalistLight">
      <a:dk1>
        <a:srgbClr val="53585F"/>
      </a:dk1>
      <a:lt1>
        <a:srgbClr val="FFFFFF"/>
      </a:lt1>
      <a:dk2>
        <a:srgbClr val="53585F"/>
      </a:dk2>
      <a:lt2>
        <a:srgbClr val="D5D5D5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8_MinimalistLight">
  <a:themeElements>
    <a:clrScheme name="38_MinimalistLight">
      <a:dk1>
        <a:srgbClr val="000000"/>
      </a:dk1>
      <a:lt1>
        <a:srgbClr val="FFFFFF"/>
      </a:lt1>
      <a:dk2>
        <a:srgbClr val="53585F"/>
      </a:dk2>
      <a:lt2>
        <a:srgbClr val="D5D5D5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Personalizado</PresentationFormat>
  <Paragraphs>4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Impact</vt:lpstr>
      <vt:lpstr>Raleway</vt:lpstr>
      <vt:lpstr>Helvetica Neue</vt:lpstr>
      <vt:lpstr>38_MinimalistLight</vt:lpstr>
      <vt:lpstr>Presentación de PowerPoint</vt:lpstr>
      <vt:lpstr>Del aula al continente: Investigación que conecta y transforma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Usuario</dc:creator>
  <cp:lastModifiedBy>Gabriela Almendra</cp:lastModifiedBy>
  <cp:revision>1</cp:revision>
  <dcterms:modified xsi:type="dcterms:W3CDTF">2026-09-04T00:13:03Z</dcterms:modified>
</cp:coreProperties>
</file>