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</p:sldIdLst>
  <p:sldSz cy="13716000" cx="24384000"/>
  <p:notesSz cx="6858000" cy="9144000"/>
  <p:embeddedFontLst>
    <p:embeddedFont>
      <p:font typeface="Raleway"/>
      <p:regular r:id="rId7"/>
      <p:bold r:id="rId8"/>
      <p:italic r:id="rId9"/>
      <p:boldItalic r:id="rId10"/>
    </p:embeddedFont>
    <p:embeddedFont>
      <p:font typeface="Helvetica Neue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5" roundtripDataSignature="AMtx7miBNsSPfgnOfl8PFR0CD6orfC4de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-regular.fntdata"/><Relationship Id="rId10" Type="http://schemas.openxmlformats.org/officeDocument/2006/relationships/font" Target="fonts/Raleway-boldItalic.fntdata"/><Relationship Id="rId13" Type="http://schemas.openxmlformats.org/officeDocument/2006/relationships/font" Target="fonts/HelveticaNeue-italic.fntdata"/><Relationship Id="rId12" Type="http://schemas.openxmlformats.org/officeDocument/2006/relationships/font" Target="fonts/HelveticaNeue-bold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Raleway-italic.fntdata"/><Relationship Id="rId15" Type="http://customschemas.google.com/relationships/presentationmetadata" Target="metadata"/><Relationship Id="rId14" Type="http://schemas.openxmlformats.org/officeDocument/2006/relationships/font" Target="fonts/HelveticaNeue-bold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Raleway-regular.fntdata"/><Relationship Id="rId8" Type="http://schemas.openxmlformats.org/officeDocument/2006/relationships/font" Target="fonts/Raleway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228600" lvl="1" marL="9144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228600" lvl="2" marL="13716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228600" lvl="3" marL="18288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228600" lvl="4" marL="22860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228600" lvl="5" marL="27432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-228600" lvl="6" marL="32004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-228600" lvl="7" marL="36576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-228600" lvl="8" marL="41148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0" name="Google Shape;80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7" name="Google Shape;97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viñetas" type="tx">
  <p:cSld name="TITLE_AND_BODY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/>
          <p:nvPr>
            <p:ph idx="1" type="body"/>
          </p:nvPr>
        </p:nvSpPr>
        <p:spPr>
          <a:xfrm>
            <a:off x="1206500" y="2324100"/>
            <a:ext cx="21971000" cy="100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5500"/>
              <a:buFont typeface="Arial"/>
              <a:buNone/>
              <a:defRPr sz="5500"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" name="Google Shape;11;p4"/>
          <p:cNvSpPr txBox="1"/>
          <p:nvPr>
            <p:ph type="title"/>
          </p:nvPr>
        </p:nvSpPr>
        <p:spPr>
          <a:xfrm>
            <a:off x="1206500" y="635000"/>
            <a:ext cx="21971000" cy="16891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9pPr>
          </a:lstStyle>
          <a:p/>
        </p:txBody>
      </p:sp>
      <p:sp>
        <p:nvSpPr>
          <p:cNvPr id="12" name="Google Shape;12;p4"/>
          <p:cNvSpPr txBox="1"/>
          <p:nvPr>
            <p:ph idx="2" type="body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" name="Google Shape;13;p4"/>
          <p:cNvSpPr txBox="1"/>
          <p:nvPr>
            <p:ph idx="12" type="sldNum"/>
          </p:nvPr>
        </p:nvSpPr>
        <p:spPr>
          <a:xfrm>
            <a:off x="23558499" y="12458699"/>
            <a:ext cx="388621" cy="429261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">
  <p:cSld name="Agenda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4"/>
          <p:cNvSpPr txBox="1"/>
          <p:nvPr>
            <p:ph idx="1" type="body"/>
          </p:nvPr>
        </p:nvSpPr>
        <p:spPr>
          <a:xfrm>
            <a:off x="1206500" y="2324100"/>
            <a:ext cx="21971000" cy="100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5500"/>
              <a:buFont typeface="Arial"/>
              <a:buNone/>
              <a:defRPr sz="5500"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4" name="Google Shape;54;p14"/>
          <p:cNvSpPr txBox="1"/>
          <p:nvPr>
            <p:ph idx="2" type="body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6000"/>
              </a:spcBef>
              <a:spcAft>
                <a:spcPts val="0"/>
              </a:spcAft>
              <a:buClr>
                <a:srgbClr val="52575F"/>
              </a:buClr>
              <a:buSzPts val="5000"/>
              <a:buFont typeface="Arial"/>
              <a:buNone/>
              <a:defRPr sz="5000"/>
            </a:lvl1pPr>
            <a:lvl2pPr indent="-228600" lvl="1" marL="914400" algn="l">
              <a:lnSpc>
                <a:spcPct val="100000"/>
              </a:lnSpc>
              <a:spcBef>
                <a:spcPts val="6000"/>
              </a:spcBef>
              <a:spcAft>
                <a:spcPts val="0"/>
              </a:spcAft>
              <a:buClr>
                <a:srgbClr val="52575F"/>
              </a:buClr>
              <a:buSzPts val="5000"/>
              <a:buFont typeface="Arial"/>
              <a:buNone/>
              <a:defRPr sz="5000"/>
            </a:lvl2pPr>
            <a:lvl3pPr indent="-228600" lvl="2" marL="1371600" algn="l">
              <a:lnSpc>
                <a:spcPct val="100000"/>
              </a:lnSpc>
              <a:spcBef>
                <a:spcPts val="6000"/>
              </a:spcBef>
              <a:spcAft>
                <a:spcPts val="0"/>
              </a:spcAft>
              <a:buClr>
                <a:srgbClr val="52575F"/>
              </a:buClr>
              <a:buSzPts val="5000"/>
              <a:buFont typeface="Arial"/>
              <a:buNone/>
              <a:defRPr sz="5000"/>
            </a:lvl3pPr>
            <a:lvl4pPr indent="-228600" lvl="3" marL="1828800" algn="l">
              <a:lnSpc>
                <a:spcPct val="100000"/>
              </a:lnSpc>
              <a:spcBef>
                <a:spcPts val="6000"/>
              </a:spcBef>
              <a:spcAft>
                <a:spcPts val="0"/>
              </a:spcAft>
              <a:buClr>
                <a:srgbClr val="52575F"/>
              </a:buClr>
              <a:buSzPts val="5000"/>
              <a:buFont typeface="Arial"/>
              <a:buNone/>
              <a:defRPr sz="5000"/>
            </a:lvl4pPr>
            <a:lvl5pPr indent="-228600" lvl="4" marL="2286000" algn="l">
              <a:lnSpc>
                <a:spcPct val="100000"/>
              </a:lnSpc>
              <a:spcBef>
                <a:spcPts val="6000"/>
              </a:spcBef>
              <a:spcAft>
                <a:spcPts val="0"/>
              </a:spcAft>
              <a:buClr>
                <a:srgbClr val="52575F"/>
              </a:buClr>
              <a:buSzPts val="5000"/>
              <a:buFont typeface="Arial"/>
              <a:buNone/>
              <a:defRPr sz="5000"/>
            </a:lvl5pPr>
            <a:lvl6pPr indent="-342900" lvl="5" marL="27432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5" name="Google Shape;55;p14"/>
          <p:cNvSpPr txBox="1"/>
          <p:nvPr>
            <p:ph type="title"/>
          </p:nvPr>
        </p:nvSpPr>
        <p:spPr>
          <a:xfrm>
            <a:off x="1206500" y="635000"/>
            <a:ext cx="21971000" cy="16891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2" type="sldNum"/>
          </p:nvPr>
        </p:nvSpPr>
        <p:spPr>
          <a:xfrm>
            <a:off x="23558499" y="12458699"/>
            <a:ext cx="388621" cy="429261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claración">
  <p:cSld name="Declaración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5"/>
          <p:cNvSpPr txBox="1"/>
          <p:nvPr>
            <p:ph idx="1" type="body"/>
          </p:nvPr>
        </p:nvSpPr>
        <p:spPr>
          <a:xfrm>
            <a:off x="1206500" y="4191000"/>
            <a:ext cx="21971000" cy="408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2000"/>
              <a:buFont typeface="Arial"/>
              <a:buNone/>
              <a:defRPr sz="12000"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2000"/>
              <a:buFont typeface="Arial"/>
              <a:buNone/>
              <a:defRPr sz="12000"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2000"/>
              <a:buFont typeface="Arial"/>
              <a:buNone/>
              <a:defRPr sz="12000"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2000"/>
              <a:buFont typeface="Arial"/>
              <a:buNone/>
              <a:defRPr sz="12000"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2000"/>
              <a:buFont typeface="Arial"/>
              <a:buNone/>
              <a:defRPr sz="12000"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9" name="Google Shape;59;p15"/>
          <p:cNvSpPr txBox="1"/>
          <p:nvPr>
            <p:ph idx="12" type="sldNum"/>
          </p:nvPr>
        </p:nvSpPr>
        <p:spPr>
          <a:xfrm>
            <a:off x="23558499" y="12458699"/>
            <a:ext cx="388621" cy="429261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ato (grande)">
  <p:cSld name="Dato (grande)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6"/>
          <p:cNvSpPr txBox="1"/>
          <p:nvPr>
            <p:ph idx="1" type="body"/>
          </p:nvPr>
        </p:nvSpPr>
        <p:spPr>
          <a:xfrm>
            <a:off x="1206500" y="1206500"/>
            <a:ext cx="21971000" cy="73533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35000"/>
              <a:buFont typeface="Arial"/>
              <a:buNone/>
              <a:defRPr sz="35000"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35000"/>
              <a:buFont typeface="Arial"/>
              <a:buNone/>
              <a:defRPr sz="35000"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35000"/>
              <a:buFont typeface="Arial"/>
              <a:buNone/>
              <a:defRPr sz="35000"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35000"/>
              <a:buFont typeface="Arial"/>
              <a:buNone/>
              <a:defRPr sz="35000"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35000"/>
              <a:buFont typeface="Arial"/>
              <a:buNone/>
              <a:defRPr sz="35000"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2" name="Google Shape;62;p16"/>
          <p:cNvSpPr txBox="1"/>
          <p:nvPr>
            <p:ph idx="2" type="body"/>
          </p:nvPr>
        </p:nvSpPr>
        <p:spPr>
          <a:xfrm>
            <a:off x="1206500" y="8128000"/>
            <a:ext cx="219710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5500"/>
              <a:buFont typeface="Arial"/>
              <a:buNone/>
              <a:defRPr sz="5500"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2" type="sldNum"/>
          </p:nvPr>
        </p:nvSpPr>
        <p:spPr>
          <a:xfrm>
            <a:off x="23558499" y="12458699"/>
            <a:ext cx="388621" cy="429261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ita">
  <p:cSld name="Cita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7"/>
          <p:cNvSpPr txBox="1"/>
          <p:nvPr>
            <p:ph idx="1" type="body"/>
          </p:nvPr>
        </p:nvSpPr>
        <p:spPr>
          <a:xfrm>
            <a:off x="5461000" y="9563100"/>
            <a:ext cx="13728700" cy="6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3600"/>
              <a:buFont typeface="Arial"/>
              <a:buNone/>
              <a:defRPr sz="3600"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6" name="Google Shape;66;p17"/>
          <p:cNvSpPr txBox="1"/>
          <p:nvPr>
            <p:ph idx="2" type="body"/>
          </p:nvPr>
        </p:nvSpPr>
        <p:spPr>
          <a:xfrm>
            <a:off x="5194300" y="4165600"/>
            <a:ext cx="13995400" cy="44323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9300"/>
              <a:buFont typeface="Arial"/>
              <a:buNone/>
              <a:defRPr sz="9300"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9300"/>
              <a:buFont typeface="Arial"/>
              <a:buNone/>
              <a:defRPr sz="9300"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9300"/>
              <a:buFont typeface="Arial"/>
              <a:buNone/>
              <a:defRPr sz="9300"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9300"/>
              <a:buFont typeface="Arial"/>
              <a:buNone/>
              <a:defRPr sz="9300"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9300"/>
              <a:buFont typeface="Arial"/>
              <a:buNone/>
              <a:defRPr sz="9300"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2" type="sldNum"/>
          </p:nvPr>
        </p:nvSpPr>
        <p:spPr>
          <a:xfrm>
            <a:off x="23558499" y="12458699"/>
            <a:ext cx="388621" cy="429261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 fotos">
  <p:cSld name="3 fotos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/>
          <p:nvPr>
            <p:ph idx="2" type="pic"/>
          </p:nvPr>
        </p:nvSpPr>
        <p:spPr>
          <a:xfrm>
            <a:off x="1257300" y="3213100"/>
            <a:ext cx="7289800" cy="7289800"/>
          </a:xfrm>
          <a:prstGeom prst="rect">
            <a:avLst/>
          </a:prstGeom>
          <a:noFill/>
          <a:ln>
            <a:noFill/>
          </a:ln>
        </p:spPr>
      </p:sp>
      <p:sp>
        <p:nvSpPr>
          <p:cNvPr id="70" name="Google Shape;70;p18"/>
          <p:cNvSpPr/>
          <p:nvPr>
            <p:ph idx="3" type="pic"/>
          </p:nvPr>
        </p:nvSpPr>
        <p:spPr>
          <a:xfrm>
            <a:off x="7353300" y="3632200"/>
            <a:ext cx="9677400" cy="6451600"/>
          </a:xfrm>
          <a:prstGeom prst="rect">
            <a:avLst/>
          </a:prstGeom>
          <a:noFill/>
          <a:ln>
            <a:noFill/>
          </a:ln>
        </p:spPr>
      </p:sp>
      <p:sp>
        <p:nvSpPr>
          <p:cNvPr id="71" name="Google Shape;71;p18"/>
          <p:cNvSpPr/>
          <p:nvPr>
            <p:ph idx="4" type="pic"/>
          </p:nvPr>
        </p:nvSpPr>
        <p:spPr>
          <a:xfrm>
            <a:off x="14621933" y="3632200"/>
            <a:ext cx="9677401" cy="6457250"/>
          </a:xfrm>
          <a:prstGeom prst="rect">
            <a:avLst/>
          </a:prstGeom>
          <a:noFill/>
          <a:ln>
            <a:noFill/>
          </a:ln>
        </p:spPr>
      </p:sp>
      <p:sp>
        <p:nvSpPr>
          <p:cNvPr id="72" name="Google Shape;72;p18"/>
          <p:cNvSpPr txBox="1"/>
          <p:nvPr>
            <p:ph idx="12" type="sldNum"/>
          </p:nvPr>
        </p:nvSpPr>
        <p:spPr>
          <a:xfrm>
            <a:off x="23558499" y="12458699"/>
            <a:ext cx="388621" cy="429261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oto">
  <p:cSld name="Foto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9"/>
          <p:cNvSpPr/>
          <p:nvPr>
            <p:ph idx="2" type="pic"/>
          </p:nvPr>
        </p:nvSpPr>
        <p:spPr>
          <a:xfrm>
            <a:off x="0" y="-1270000"/>
            <a:ext cx="24384000" cy="16256000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9"/>
          <p:cNvSpPr txBox="1"/>
          <p:nvPr>
            <p:ph idx="12" type="sldNum"/>
          </p:nvPr>
        </p:nvSpPr>
        <p:spPr>
          <a:xfrm>
            <a:off x="23558499" y="12458699"/>
            <a:ext cx="388621" cy="429261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>
  <p:cSld name="En blanco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0"/>
          <p:cNvSpPr txBox="1"/>
          <p:nvPr>
            <p:ph idx="12" type="sldNum"/>
          </p:nvPr>
        </p:nvSpPr>
        <p:spPr>
          <a:xfrm>
            <a:off x="23558499" y="12458699"/>
            <a:ext cx="388621" cy="429261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ción">
  <p:cSld name="Sección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2"/>
          <p:cNvSpPr txBox="1"/>
          <p:nvPr>
            <p:ph type="title"/>
          </p:nvPr>
        </p:nvSpPr>
        <p:spPr>
          <a:xfrm>
            <a:off x="1206496" y="3911600"/>
            <a:ext cx="21971004" cy="464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2000"/>
              <a:buFont typeface="Arial"/>
              <a:buNone/>
              <a:defRPr sz="12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9pPr>
          </a:lstStyle>
          <a:p/>
        </p:txBody>
      </p:sp>
      <p:sp>
        <p:nvSpPr>
          <p:cNvPr id="16" name="Google Shape;16;p12"/>
          <p:cNvSpPr txBox="1"/>
          <p:nvPr>
            <p:ph idx="12" type="sldNum"/>
          </p:nvPr>
        </p:nvSpPr>
        <p:spPr>
          <a:xfrm>
            <a:off x="23558499" y="12458699"/>
            <a:ext cx="388621" cy="429261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/>
          <p:nvPr>
            <p:ph idx="1" type="body"/>
          </p:nvPr>
        </p:nvSpPr>
        <p:spPr>
          <a:xfrm>
            <a:off x="1206500" y="12268950"/>
            <a:ext cx="21971000" cy="66040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3300"/>
              <a:buFont typeface="Arial"/>
              <a:buNone/>
              <a:defRPr sz="3300"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2" type="body"/>
          </p:nvPr>
        </p:nvSpPr>
        <p:spPr>
          <a:xfrm>
            <a:off x="1206500" y="7353300"/>
            <a:ext cx="21971000" cy="20066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5500"/>
              <a:buFont typeface="Arial"/>
              <a:buNone/>
              <a:defRPr sz="5500"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5500"/>
              <a:buFont typeface="Arial"/>
              <a:buNone/>
              <a:defRPr sz="5500"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5500"/>
              <a:buFont typeface="Arial"/>
              <a:buNone/>
              <a:defRPr sz="5500"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5500"/>
              <a:buFont typeface="Arial"/>
              <a:buNone/>
              <a:defRPr sz="5500"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5500"/>
              <a:buFont typeface="Arial"/>
              <a:buNone/>
              <a:defRPr sz="5500"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type="title"/>
          </p:nvPr>
        </p:nvSpPr>
        <p:spPr>
          <a:xfrm>
            <a:off x="1206500" y="2616200"/>
            <a:ext cx="21971004" cy="46482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2000"/>
              <a:buFont typeface="Arial"/>
              <a:buNone/>
              <a:defRPr sz="12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12" type="sldNum"/>
          </p:nvPr>
        </p:nvSpPr>
        <p:spPr>
          <a:xfrm>
            <a:off x="23558499" y="12458699"/>
            <a:ext cx="388621" cy="429261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foto">
  <p:cSld name="Título y foto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6"/>
          <p:cNvSpPr/>
          <p:nvPr>
            <p:ph idx="2" type="pic"/>
          </p:nvPr>
        </p:nvSpPr>
        <p:spPr>
          <a:xfrm>
            <a:off x="0" y="-5397500"/>
            <a:ext cx="27190700" cy="20393025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Google Shape;24;p6"/>
          <p:cNvSpPr txBox="1"/>
          <p:nvPr>
            <p:ph idx="1" type="body"/>
          </p:nvPr>
        </p:nvSpPr>
        <p:spPr>
          <a:xfrm>
            <a:off x="1206500" y="12268200"/>
            <a:ext cx="21971000" cy="660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3300"/>
              <a:buFont typeface="Arial"/>
              <a:buNone/>
              <a:defRPr sz="3300"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3" type="body"/>
          </p:nvPr>
        </p:nvSpPr>
        <p:spPr>
          <a:xfrm>
            <a:off x="1206500" y="7353300"/>
            <a:ext cx="21971000" cy="20066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5500"/>
              <a:buFont typeface="Arial"/>
              <a:buNone/>
              <a:defRPr sz="5500"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5500"/>
              <a:buFont typeface="Arial"/>
              <a:buNone/>
              <a:defRPr sz="5500"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5500"/>
              <a:buFont typeface="Arial"/>
              <a:buNone/>
              <a:defRPr sz="5500"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5500"/>
              <a:buFont typeface="Arial"/>
              <a:buNone/>
              <a:defRPr sz="5500"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5500"/>
              <a:buFont typeface="Arial"/>
              <a:buNone/>
              <a:defRPr sz="5500"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6"/>
          <p:cNvSpPr txBox="1"/>
          <p:nvPr>
            <p:ph type="title"/>
          </p:nvPr>
        </p:nvSpPr>
        <p:spPr>
          <a:xfrm>
            <a:off x="1206500" y="2616200"/>
            <a:ext cx="21971004" cy="46482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2000"/>
              <a:buFont typeface="Arial"/>
              <a:buNone/>
              <a:defRPr sz="12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23558499" y="12458699"/>
            <a:ext cx="388621" cy="429261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foto alternativa">
  <p:cSld name="Título y foto alternativa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/>
          <p:nvPr>
            <p:ph idx="2" type="pic"/>
          </p:nvPr>
        </p:nvSpPr>
        <p:spPr>
          <a:xfrm>
            <a:off x="11569700" y="0"/>
            <a:ext cx="13716000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0" name="Google Shape;30;p7"/>
          <p:cNvSpPr txBox="1"/>
          <p:nvPr>
            <p:ph type="title"/>
          </p:nvPr>
        </p:nvSpPr>
        <p:spPr>
          <a:xfrm>
            <a:off x="1206500" y="1333500"/>
            <a:ext cx="9779000" cy="5882273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1206500" y="7150100"/>
            <a:ext cx="9779000" cy="5385424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5500"/>
              <a:buFont typeface="Arial"/>
              <a:buNone/>
              <a:defRPr sz="5500"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5500"/>
              <a:buFont typeface="Arial"/>
              <a:buNone/>
              <a:defRPr sz="5500"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5500"/>
              <a:buFont typeface="Arial"/>
              <a:buNone/>
              <a:defRPr sz="5500"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5500"/>
              <a:buFont typeface="Arial"/>
              <a:buNone/>
              <a:defRPr sz="5500"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5500"/>
              <a:buFont typeface="Arial"/>
              <a:buNone/>
              <a:defRPr sz="5500"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23558499" y="12458699"/>
            <a:ext cx="388621" cy="429261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iñetas">
  <p:cSld name="Viñeta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idx="1" type="body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23558499" y="12458699"/>
            <a:ext cx="388621" cy="429261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, viñetas y foto">
  <p:cSld name="Título, viñetas y foto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>
            <p:ph idx="2" type="pic"/>
          </p:nvPr>
        </p:nvSpPr>
        <p:spPr>
          <a:xfrm>
            <a:off x="12382500" y="-1206500"/>
            <a:ext cx="12103100" cy="16140313"/>
          </a:xfrm>
          <a:prstGeom prst="rect">
            <a:avLst/>
          </a:prstGeom>
          <a:noFill/>
          <a:ln>
            <a:noFill/>
          </a:ln>
        </p:spPr>
      </p:sp>
      <p:sp>
        <p:nvSpPr>
          <p:cNvPr id="38" name="Google Shape;38;p9"/>
          <p:cNvSpPr txBox="1"/>
          <p:nvPr>
            <p:ph idx="1" type="body"/>
          </p:nvPr>
        </p:nvSpPr>
        <p:spPr>
          <a:xfrm>
            <a:off x="1206500" y="2324100"/>
            <a:ext cx="9779000" cy="100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5500"/>
              <a:buFont typeface="Arial"/>
              <a:buNone/>
              <a:defRPr sz="5500"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9" name="Google Shape;39;p9"/>
          <p:cNvSpPr txBox="1"/>
          <p:nvPr>
            <p:ph type="title"/>
          </p:nvPr>
        </p:nvSpPr>
        <p:spPr>
          <a:xfrm>
            <a:off x="1206500" y="635000"/>
            <a:ext cx="9779000" cy="16891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3" type="body"/>
          </p:nvPr>
        </p:nvSpPr>
        <p:spPr>
          <a:xfrm>
            <a:off x="1206500" y="4248504"/>
            <a:ext cx="9779000" cy="8256012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9"/>
          <p:cNvSpPr txBox="1"/>
          <p:nvPr>
            <p:ph idx="12" type="sldNum"/>
          </p:nvPr>
        </p:nvSpPr>
        <p:spPr>
          <a:xfrm>
            <a:off x="23558499" y="12458699"/>
            <a:ext cx="388621" cy="429261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, viñetas, y video pequeño">
  <p:cSld name="Título, viñetas, y video pequeño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/>
          <p:nvPr>
            <p:ph idx="1" type="body"/>
          </p:nvPr>
        </p:nvSpPr>
        <p:spPr>
          <a:xfrm>
            <a:off x="1206500" y="2324100"/>
            <a:ext cx="21971000" cy="100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5500"/>
              <a:buFont typeface="Arial"/>
              <a:buNone/>
              <a:defRPr sz="5500"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type="title"/>
          </p:nvPr>
        </p:nvSpPr>
        <p:spPr>
          <a:xfrm>
            <a:off x="1206500" y="635000"/>
            <a:ext cx="21971000" cy="16891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9pPr>
          </a:lstStyle>
          <a:p/>
        </p:txBody>
      </p:sp>
      <p:sp>
        <p:nvSpPr>
          <p:cNvPr id="45" name="Google Shape;45;p10"/>
          <p:cNvSpPr txBox="1"/>
          <p:nvPr>
            <p:ph idx="2" type="body"/>
          </p:nvPr>
        </p:nvSpPr>
        <p:spPr>
          <a:xfrm>
            <a:off x="1206500" y="4248504"/>
            <a:ext cx="9779000" cy="8256012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0"/>
          <p:cNvSpPr txBox="1"/>
          <p:nvPr>
            <p:ph idx="12" type="sldNum"/>
          </p:nvPr>
        </p:nvSpPr>
        <p:spPr>
          <a:xfrm>
            <a:off x="23558499" y="12458699"/>
            <a:ext cx="388621" cy="429261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, viñetas, y video grande">
  <p:cSld name="Título, viñetas, y video grande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1206500" y="2324100"/>
            <a:ext cx="9779000" cy="100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5500"/>
              <a:buFont typeface="Arial"/>
              <a:buNone/>
              <a:defRPr sz="5500"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type="title"/>
          </p:nvPr>
        </p:nvSpPr>
        <p:spPr>
          <a:xfrm>
            <a:off x="1206500" y="635000"/>
            <a:ext cx="9779000" cy="16891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800"/>
              <a:buNone/>
              <a:defRPr/>
            </a:lvl9pPr>
          </a:lstStyle>
          <a:p/>
        </p:txBody>
      </p:sp>
      <p:sp>
        <p:nvSpPr>
          <p:cNvPr id="50" name="Google Shape;50;p11"/>
          <p:cNvSpPr txBox="1"/>
          <p:nvPr>
            <p:ph idx="2" type="body"/>
          </p:nvPr>
        </p:nvSpPr>
        <p:spPr>
          <a:xfrm>
            <a:off x="1206500" y="4248504"/>
            <a:ext cx="9779000" cy="8256012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23558499" y="12458699"/>
            <a:ext cx="388621" cy="429261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1206500" y="635000"/>
            <a:ext cx="21971000" cy="16891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0000"/>
              <a:buFont typeface="Arial"/>
              <a:buNone/>
              <a:defRPr b="0" i="0" sz="10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0000"/>
              <a:buFont typeface="Arial"/>
              <a:buNone/>
              <a:defRPr b="0" i="0" sz="10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0000"/>
              <a:buFont typeface="Arial"/>
              <a:buNone/>
              <a:defRPr b="0" i="0" sz="10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0000"/>
              <a:buFont typeface="Arial"/>
              <a:buNone/>
              <a:defRPr b="0" i="0" sz="10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0000"/>
              <a:buFont typeface="Arial"/>
              <a:buNone/>
              <a:defRPr b="0" i="0" sz="10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0000"/>
              <a:buFont typeface="Arial"/>
              <a:buNone/>
              <a:defRPr b="0" i="0" sz="10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0000"/>
              <a:buFont typeface="Arial"/>
              <a:buNone/>
              <a:defRPr b="0" i="0" sz="10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0000"/>
              <a:buFont typeface="Arial"/>
              <a:buNone/>
              <a:defRPr b="0" i="0" sz="10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0000"/>
              <a:buFont typeface="Arial"/>
              <a:buNone/>
              <a:defRPr b="0" i="0" sz="10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482600" lvl="0" marL="457200" marR="0" rtl="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82600" lvl="1" marL="914400" marR="0" rtl="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82600" lvl="2" marL="1371600" marR="0" rtl="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482600" lvl="3" marL="1828800" marR="0" rtl="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82600" lvl="4" marL="2286000" marR="0" rtl="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82600" lvl="5" marL="2743200" marR="0" rtl="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82600" lvl="6" marL="3200400" marR="0" rtl="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82600" lvl="7" marL="3657600" marR="0" rtl="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82600" lvl="8" marL="4114800" marR="0" rtl="0" algn="l">
              <a:lnSpc>
                <a:spcPct val="100000"/>
              </a:lnSpc>
              <a:spcBef>
                <a:spcPts val="4700"/>
              </a:spcBef>
              <a:spcAft>
                <a:spcPts val="0"/>
              </a:spcAft>
              <a:buClr>
                <a:srgbClr val="52575F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2" type="sldNum"/>
          </p:nvPr>
        </p:nvSpPr>
        <p:spPr>
          <a:xfrm>
            <a:off x="23558499" y="12458699"/>
            <a:ext cx="388621" cy="429261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52575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0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Relationship Id="rId4" Type="http://schemas.openxmlformats.org/officeDocument/2006/relationships/image" Target="../media/image4.png"/><Relationship Id="rId9" Type="http://schemas.openxmlformats.org/officeDocument/2006/relationships/image" Target="../media/image2.png"/><Relationship Id="rId5" Type="http://schemas.openxmlformats.org/officeDocument/2006/relationships/image" Target="../media/image5.png"/><Relationship Id="rId6" Type="http://schemas.openxmlformats.org/officeDocument/2006/relationships/image" Target="../media/image3.png"/><Relationship Id="rId7" Type="http://schemas.openxmlformats.org/officeDocument/2006/relationships/image" Target="../media/image1.png"/><Relationship Id="rId8" Type="http://schemas.openxmlformats.org/officeDocument/2006/relationships/image" Target="../media/image8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9" Type="http://schemas.openxmlformats.org/officeDocument/2006/relationships/image" Target="../media/image7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3.png"/><Relationship Id="rId8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lantilla PPT_Proyecto Alpha-03.png" id="82" name="Google Shape;82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44649" y="0"/>
            <a:ext cx="24473417" cy="1371600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lantilla PPT_Proyecto Alpha-05.png" id="83" name="Google Shape;83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001580" y="12671751"/>
            <a:ext cx="1995949" cy="19959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lantilla PPT_Proyecto Alpha-09.png" id="84" name="Google Shape;84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418884" y="12812223"/>
            <a:ext cx="2801516" cy="113047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lantilla PPT_Proyecto Alpha-04.png" id="85" name="Google Shape;85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6899466" y="-254000"/>
            <a:ext cx="2801516" cy="113047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lantilla PPT_Proyecto Alpha-07.png" id="86" name="Google Shape;86;p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0" y="5010016"/>
            <a:ext cx="685934" cy="68593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lantilla PPT_Proyecto Alpha-11.png" id="87" name="Google Shape;87;p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0" y="10807700"/>
            <a:ext cx="2677483" cy="29083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lantilla PPT_Proyecto Alpha-14.png" id="88" name="Google Shape;88;p1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23698066" y="2641533"/>
            <a:ext cx="685934" cy="68593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lantilla PPT_Proyecto Alpha-11.png" id="89" name="Google Shape;89;p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21706518" y="0"/>
            <a:ext cx="2677483" cy="29083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 txBox="1"/>
          <p:nvPr/>
        </p:nvSpPr>
        <p:spPr>
          <a:xfrm>
            <a:off x="9870624" y="5637040"/>
            <a:ext cx="4642752" cy="1764586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1498E"/>
              </a:buClr>
              <a:buSzPts val="12000"/>
              <a:buFont typeface="Raleway"/>
              <a:buNone/>
            </a:pPr>
            <a:r>
              <a:rPr b="1" i="0" lang="en-US" sz="12000" u="none" cap="none" strike="noStrike">
                <a:solidFill>
                  <a:srgbClr val="9B232F"/>
                </a:solidFill>
                <a:latin typeface="Raleway"/>
                <a:ea typeface="Raleway"/>
                <a:cs typeface="Raleway"/>
                <a:sym typeface="Raleway"/>
              </a:rPr>
              <a:t>Título</a:t>
            </a:r>
            <a:endParaRPr b="0" i="0" sz="1400" u="none" cap="none" strike="noStrike">
              <a:solidFill>
                <a:srgbClr val="9B232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1" name="Google Shape;91;p1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9292745" y="86432"/>
            <a:ext cx="5798509" cy="1830337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"/>
          <p:cNvSpPr/>
          <p:nvPr/>
        </p:nvSpPr>
        <p:spPr>
          <a:xfrm>
            <a:off x="3371230" y="-226700"/>
            <a:ext cx="685935" cy="685935"/>
          </a:xfrm>
          <a:prstGeom prst="rect">
            <a:avLst/>
          </a:prstGeom>
          <a:solidFill>
            <a:srgbClr val="9B232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-44768" y="5833398"/>
            <a:ext cx="685935" cy="685935"/>
          </a:xfrm>
          <a:prstGeom prst="rect">
            <a:avLst/>
          </a:prstGeom>
          <a:solidFill>
            <a:srgbClr val="9B232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3832295" y="1854010"/>
            <a:ext cx="16719407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BFBFBF"/>
                </a:solidFill>
                <a:latin typeface="Impact"/>
                <a:ea typeface="Impact"/>
                <a:cs typeface="Impact"/>
                <a:sym typeface="Impact"/>
              </a:rPr>
              <a:t>IV CONGRESO 202</a:t>
            </a:r>
            <a:r>
              <a:rPr lang="en-US" sz="3200">
                <a:solidFill>
                  <a:srgbClr val="BFBFBF"/>
                </a:solidFill>
                <a:latin typeface="Impact"/>
                <a:ea typeface="Impact"/>
                <a:cs typeface="Impact"/>
                <a:sym typeface="Impact"/>
              </a:rPr>
              <a:t>6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BFBFBF"/>
                </a:solidFill>
                <a:latin typeface="Impact"/>
                <a:ea typeface="Impact"/>
                <a:cs typeface="Impact"/>
                <a:sym typeface="Impact"/>
              </a:rPr>
              <a:t>Del aula al continente: Investigación que conecta y transforma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lantilla PPT_Proyecto Alpha-03.png" id="99" name="Google Shape;9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44709" y="0"/>
            <a:ext cx="24473418" cy="1371600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lantilla PPT_Proyecto Alpha-11.png" id="100" name="Google Shape;100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1706517" y="0"/>
            <a:ext cx="2677483" cy="29083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lantilla PPT_Proyecto Alpha-05.png" id="101" name="Google Shape;101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889500" y="12570283"/>
            <a:ext cx="2097418" cy="209741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lantilla PPT_Proyecto Alpha-09.png" id="102" name="Google Shape;102;p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460284" y="12812223"/>
            <a:ext cx="2801516" cy="113047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lantilla PPT_Proyecto Alpha-04.png" id="103" name="Google Shape;103;p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5502466" y="-254001"/>
            <a:ext cx="2801516" cy="113047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lantilla PPT_Proyecto Alpha-07.png" id="104" name="Google Shape;104;p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0" y="5010016"/>
            <a:ext cx="685934" cy="68593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lantilla PPT_Proyecto Alpha-11.png" id="105" name="Google Shape;105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10807700"/>
            <a:ext cx="2677483" cy="2908300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2"/>
          <p:cNvSpPr/>
          <p:nvPr/>
        </p:nvSpPr>
        <p:spPr>
          <a:xfrm>
            <a:off x="-44709" y="5726686"/>
            <a:ext cx="685935" cy="685935"/>
          </a:xfrm>
          <a:prstGeom prst="rect">
            <a:avLst/>
          </a:prstGeom>
          <a:solidFill>
            <a:srgbClr val="9B232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2"/>
          <p:cNvSpPr/>
          <p:nvPr/>
        </p:nvSpPr>
        <p:spPr>
          <a:xfrm>
            <a:off x="4544041" y="13045351"/>
            <a:ext cx="685935" cy="685935"/>
          </a:xfrm>
          <a:prstGeom prst="rect">
            <a:avLst/>
          </a:prstGeom>
          <a:solidFill>
            <a:srgbClr val="9B232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2"/>
          <p:cNvSpPr/>
          <p:nvPr/>
        </p:nvSpPr>
        <p:spPr>
          <a:xfrm>
            <a:off x="23698065" y="11821"/>
            <a:ext cx="685935" cy="685935"/>
          </a:xfrm>
          <a:prstGeom prst="rect">
            <a:avLst/>
          </a:prstGeom>
          <a:solidFill>
            <a:srgbClr val="9B232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2"/>
          <p:cNvSpPr txBox="1"/>
          <p:nvPr>
            <p:ph type="title"/>
          </p:nvPr>
        </p:nvSpPr>
        <p:spPr>
          <a:xfrm>
            <a:off x="18072847" y="12488513"/>
            <a:ext cx="6306776" cy="1130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2575F"/>
              </a:buClr>
              <a:buSzPts val="12000"/>
              <a:buFont typeface="Arial"/>
              <a:buNone/>
            </a:pPr>
            <a:r>
              <a:rPr b="0" i="0" lang="en-US" sz="3200" u="none" cap="none" strike="noStrike">
                <a:solidFill>
                  <a:srgbClr val="BFBFBF"/>
                </a:solidFill>
                <a:latin typeface="Impact"/>
                <a:ea typeface="Impact"/>
                <a:cs typeface="Impact"/>
                <a:sym typeface="Impact"/>
              </a:rPr>
              <a:t>Del aula al continente: Investigación que conecta y transforma</a:t>
            </a:r>
            <a:endParaRPr sz="800"/>
          </a:p>
        </p:txBody>
      </p:sp>
      <p:pic>
        <p:nvPicPr>
          <p:cNvPr id="110" name="Google Shape;110;p2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0" y="90871"/>
            <a:ext cx="3845221" cy="121376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38_MinimalistLight">
  <a:themeElements>
    <a:clrScheme name="38_MinimalistLight">
      <a:dk1>
        <a:srgbClr val="53585F"/>
      </a:dk1>
      <a:lt1>
        <a:srgbClr val="FFFFFF"/>
      </a:lt1>
      <a:dk2>
        <a:srgbClr val="53585F"/>
      </a:dk2>
      <a:lt2>
        <a:srgbClr val="D5D5D5"/>
      </a:lt2>
      <a:accent1>
        <a:srgbClr val="9FAABA"/>
      </a:accent1>
      <a:accent2>
        <a:srgbClr val="88A7B2"/>
      </a:accent2>
      <a:accent3>
        <a:srgbClr val="94B9A3"/>
      </a:accent3>
      <a:accent4>
        <a:srgbClr val="F0BE5E"/>
      </a:accent4>
      <a:accent5>
        <a:srgbClr val="D5B7B7"/>
      </a:accent5>
      <a:accent6>
        <a:srgbClr val="B894B1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38_MinimalistLight">
  <a:themeElements>
    <a:clrScheme name="38_MinimalistLight">
      <a:dk1>
        <a:srgbClr val="000000"/>
      </a:dk1>
      <a:lt1>
        <a:srgbClr val="FFFFFF"/>
      </a:lt1>
      <a:dk2>
        <a:srgbClr val="53585F"/>
      </a:dk2>
      <a:lt2>
        <a:srgbClr val="D5D5D5"/>
      </a:lt2>
      <a:accent1>
        <a:srgbClr val="9FAABA"/>
      </a:accent1>
      <a:accent2>
        <a:srgbClr val="88A7B2"/>
      </a:accent2>
      <a:accent3>
        <a:srgbClr val="94B9A3"/>
      </a:accent3>
      <a:accent4>
        <a:srgbClr val="F0BE5E"/>
      </a:accent4>
      <a:accent5>
        <a:srgbClr val="D5B7B7"/>
      </a:accent5>
      <a:accent6>
        <a:srgbClr val="B894B1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Usuario</dc:creator>
</cp:coreProperties>
</file>